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" panose="020B0604020202020204" charset="-120"/>
      <p:regular r:id="rId13"/>
      <p:bold r:id="rId14"/>
    </p:embeddedFont>
    <p:embeddedFont>
      <p:font typeface="Barlow Medium" panose="02000000000000000000" charset="-120"/>
      <p:regular r:id="rId15"/>
    </p:embeddedFont>
    <p:embeddedFont>
      <p:font typeface="Barlow Bold" panose="020B0604020202020204" charset="0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7284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828080"/>
            <a:ext cx="7381875" cy="38604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550"/>
              </a:lnSpc>
              <a:buNone/>
            </a:pPr>
            <a:r>
              <a:rPr lang="en-US" sz="60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Building AI-Powered Solution for Assisting Visually Impaired Individuals</a:t>
            </a:r>
            <a:endParaRPr lang="en-US" sz="6050" dirty="0"/>
          </a:p>
        </p:txBody>
      </p:sp>
      <p:sp>
        <p:nvSpPr>
          <p:cNvPr id="4" name="Text 1"/>
          <p:cNvSpPr/>
          <p:nvPr/>
        </p:nvSpPr>
        <p:spPr>
          <a:xfrm>
            <a:off x="881063" y="5066109"/>
            <a:ext cx="7381875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presentation explores the development of an AI-powered solution to assist visually impaired individuals in navigating their environment, accessing visual information, and performing tasks that require sight.</a:t>
            </a:r>
            <a:endParaRPr lang="en-US" sz="1950" dirty="0"/>
          </a:p>
        </p:txBody>
      </p:sp>
      <p:sp>
        <p:nvSpPr>
          <p:cNvPr id="5" name="Shape 2"/>
          <p:cNvSpPr/>
          <p:nvPr/>
        </p:nvSpPr>
        <p:spPr>
          <a:xfrm>
            <a:off x="881063" y="6979682"/>
            <a:ext cx="402788" cy="402788"/>
          </a:xfrm>
          <a:prstGeom prst="roundRect">
            <a:avLst>
              <a:gd name="adj" fmla="val 22699498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r>
              <a:rPr lang="en-IN" dirty="0"/>
              <a:t>J</a:t>
            </a:r>
          </a:p>
        </p:txBody>
      </p:sp>
      <p:sp>
        <p:nvSpPr>
          <p:cNvPr id="7" name="Text 3"/>
          <p:cNvSpPr/>
          <p:nvPr/>
        </p:nvSpPr>
        <p:spPr>
          <a:xfrm>
            <a:off x="1409700" y="6960870"/>
            <a:ext cx="2153126" cy="440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450" b="1" dirty="0">
                <a:solidFill>
                  <a:srgbClr val="E5E0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Joydeb Pal</a:t>
            </a:r>
            <a:endParaRPr lang="en-US" sz="2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81063" y="2972038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Result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81063" y="4048839"/>
            <a:ext cx="7381875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result of the project is an AI-powered solution that empowers visually impaired individuals to navigate their environment, access visual information, and perform tasks with greater independence.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880229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Problem Statement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67462" y="2240161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91538" y="2355533"/>
            <a:ext cx="118229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7185541" y="2240161"/>
            <a:ext cx="2747010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Environmental Challenges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85541" y="3090505"/>
            <a:ext cx="2747010" cy="2417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Visually impaired individuals often struggle to understand their surroundings, identify objects, and navigate safely.</a:t>
            </a:r>
            <a:endParaRPr lang="en-US" sz="1950" dirty="0"/>
          </a:p>
        </p:txBody>
      </p:sp>
      <p:sp>
        <p:nvSpPr>
          <p:cNvPr id="8" name="Shape 5"/>
          <p:cNvSpPr/>
          <p:nvPr/>
        </p:nvSpPr>
        <p:spPr>
          <a:xfrm>
            <a:off x="10184249" y="2240161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76059" y="2355533"/>
            <a:ext cx="182642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1002328" y="2240161"/>
            <a:ext cx="2747010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Accessibility Gaps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1002328" y="2740819"/>
            <a:ext cx="2747010" cy="2417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Existing assistive technologies may lack the comprehensive functionality or user-friendliness needed to address all their needs.</a:t>
            </a:r>
            <a:endParaRPr lang="en-US" sz="1950" dirty="0"/>
          </a:p>
        </p:txBody>
      </p:sp>
      <p:sp>
        <p:nvSpPr>
          <p:cNvPr id="12" name="Shape 9"/>
          <p:cNvSpPr/>
          <p:nvPr/>
        </p:nvSpPr>
        <p:spPr>
          <a:xfrm>
            <a:off x="6367462" y="6042779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62606" y="6158151"/>
            <a:ext cx="175974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7185541" y="6042779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Bridging the Divide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85541" y="6543437"/>
            <a:ext cx="6563797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goal is to create an intelligent and adaptable solution that empowers visually impaired individuals.</a:t>
            </a:r>
            <a:endParaRPr lang="en-US" sz="19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1207294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Solution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67462" y="2284095"/>
            <a:ext cx="3565088" cy="2646164"/>
          </a:xfrm>
          <a:prstGeom prst="roundRect">
            <a:avLst>
              <a:gd name="adj" fmla="val 3996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34401" y="2551033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VisionAssist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634401" y="3051691"/>
            <a:ext cx="3031212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comprehensive, AI-powered mobile application designed for visually impaired users.</a:t>
            </a:r>
            <a:endParaRPr lang="en-US" sz="1950" dirty="0"/>
          </a:p>
        </p:txBody>
      </p:sp>
      <p:sp>
        <p:nvSpPr>
          <p:cNvPr id="7" name="Shape 4"/>
          <p:cNvSpPr/>
          <p:nvPr/>
        </p:nvSpPr>
        <p:spPr>
          <a:xfrm>
            <a:off x="10184249" y="2284095"/>
            <a:ext cx="3565088" cy="2646164"/>
          </a:xfrm>
          <a:prstGeom prst="roundRect">
            <a:avLst>
              <a:gd name="adj" fmla="val 3996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51187" y="2551033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Streamlit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51187" y="3051691"/>
            <a:ext cx="3031212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Developed using Streamlit for a user-friendly and intuitive interface.</a:t>
            </a:r>
            <a:endParaRPr lang="en-US" sz="1950" dirty="0"/>
          </a:p>
        </p:txBody>
      </p:sp>
      <p:sp>
        <p:nvSpPr>
          <p:cNvPr id="10" name="Shape 7"/>
          <p:cNvSpPr/>
          <p:nvPr/>
        </p:nvSpPr>
        <p:spPr>
          <a:xfrm>
            <a:off x="6367462" y="5181957"/>
            <a:ext cx="7381875" cy="1840349"/>
          </a:xfrm>
          <a:prstGeom prst="roundRect">
            <a:avLst>
              <a:gd name="adj" fmla="val 5746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34401" y="5448895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634401" y="5949553"/>
            <a:ext cx="6847999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Offers real-time scene understanding, text-to-speech conversion, and object detection functionalities.</a:t>
            </a:r>
            <a:endParaRPr lang="en-US" sz="1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029301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Features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81063" y="3357801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Scene Understanding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81063" y="3959185"/>
            <a:ext cx="3879532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Leverages AI to analyze images and provide detailed descriptions of objects and surroundings.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5382339" y="3357801"/>
            <a:ext cx="3086814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Text Extraction &amp; Speech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82339" y="3959185"/>
            <a:ext cx="3879532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Utilizes OCR to extract text from images and convert it into audible speech for accessibility.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883616" y="3357801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Optional Features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83616" y="3959185"/>
            <a:ext cx="3879532" cy="2014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Includes additional functionalities like object detection for safer navigation and personalized assistance for tasks like reading labels.</a:t>
            </a:r>
            <a:endParaRPr lang="en-US" sz="1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3677" y="668417"/>
            <a:ext cx="5356622" cy="669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Technology Stack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43677" y="1699379"/>
            <a:ext cx="7456646" cy="5861685"/>
          </a:xfrm>
          <a:prstGeom prst="roundRect">
            <a:avLst>
              <a:gd name="adj" fmla="val 172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51297" y="1706999"/>
            <a:ext cx="7441406" cy="14616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92279" y="1859161"/>
            <a:ext cx="323492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Streamlit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816793" y="1859161"/>
            <a:ext cx="3234928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User-friendly application framework for building the front-end.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51297" y="3168610"/>
            <a:ext cx="7441406" cy="14616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92279" y="3320772"/>
            <a:ext cx="323492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Google Generative AI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4816793" y="3320772"/>
            <a:ext cx="3234928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Provides scene understanding capabilities using the Gemini API.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851297" y="4630222"/>
            <a:ext cx="7441406" cy="14616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2279" y="4782383"/>
            <a:ext cx="323492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Tesseract OCR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4816793" y="4782383"/>
            <a:ext cx="3234928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Used for extracting text from images, enabling text-to-speech functionalities.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851297" y="6091833"/>
            <a:ext cx="7441406" cy="14616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92279" y="6243995"/>
            <a:ext cx="323492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pyttsx3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4816793" y="6243995"/>
            <a:ext cx="3234928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Library for converting extracted text into audible speech.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9126" y="670203"/>
            <a:ext cx="6241613" cy="676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Implementation Highlights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126" y="1712238"/>
            <a:ext cx="1218128" cy="19490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22657" y="1955840"/>
            <a:ext cx="2707124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Workflow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922657" y="2440305"/>
            <a:ext cx="5855018" cy="779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Users upload images in JPEG or PNG format and select the desired feature.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9126" y="3661291"/>
            <a:ext cx="1218128" cy="19490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22657" y="3904893"/>
            <a:ext cx="2707124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Processing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922657" y="4389358"/>
            <a:ext cx="5855018" cy="779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selected AI model analyzes the input and delivers relevant results.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9126" y="5610344"/>
            <a:ext cx="1218128" cy="19490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22657" y="5853946"/>
            <a:ext cx="2707124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Output Display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922657" y="6338411"/>
            <a:ext cx="5855018" cy="779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VisionAssist displays the results, including scene descriptions, extracted text, or synthesized speech.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230755"/>
            <a:ext cx="6098143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Challenges and Solutions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81063" y="3559254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Integration Challenges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81063" y="4160639"/>
            <a:ext cx="3879532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Integrating third-party APIs like Google Generative AI and Tesseract OCR within the Streamlit framework.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5382339" y="3559254"/>
            <a:ext cx="3200995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Performance Optimization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82339" y="4160639"/>
            <a:ext cx="3879532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Ensuring efficient processing to provide real-time responses without compromising accuracy.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883616" y="3559254"/>
            <a:ext cx="2891671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Accuracy Enhancement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83616" y="4160639"/>
            <a:ext cx="3879532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Improving the accuracy of scene descriptions and OCR results through fine-tuning and pre-processing.</a:t>
            </a:r>
            <a:endParaRPr lang="en-US" sz="19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194" y="619244"/>
            <a:ext cx="5004911" cy="625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Evaluation Criteria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194" y="1582698"/>
            <a:ext cx="563047" cy="5630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8194" y="2370892"/>
            <a:ext cx="250245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Uniqueness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88194" y="2818686"/>
            <a:ext cx="3614857" cy="1081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innovative use of generative AI for assistive purposes differentiates VisionAssist.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0831" y="1582698"/>
            <a:ext cx="563047" cy="5630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0831" y="2370892"/>
            <a:ext cx="250245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Functionality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4740831" y="2818686"/>
            <a:ext cx="3614976" cy="1441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Successful implementation of at least two core features, including scene understanding and text-to-speech.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194" y="4935855"/>
            <a:ext cx="563047" cy="5630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8194" y="5724049"/>
            <a:ext cx="250245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Technical Accuracy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88194" y="6171843"/>
            <a:ext cx="3614857" cy="1441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accuracy of scene understanding and OCR outputs should meet predetermined standards.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0831" y="4935855"/>
            <a:ext cx="563047" cy="56304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0831" y="5724049"/>
            <a:ext cx="250245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Documentation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4740831" y="6171843"/>
            <a:ext cx="3614976" cy="720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Comprehensive and well-structured documentation for the project.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9960" y="680204"/>
            <a:ext cx="5483066" cy="685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Future Directions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704767" y="1735574"/>
            <a:ext cx="30480" cy="5813703"/>
          </a:xfrm>
          <a:prstGeom prst="roundRect">
            <a:avLst>
              <a:gd name="adj" fmla="val 339996"/>
            </a:avLst>
          </a:prstGeom>
          <a:solidFill>
            <a:srgbClr val="922022"/>
          </a:solidFill>
          <a:ln/>
        </p:spPr>
      </p:sp>
      <p:sp>
        <p:nvSpPr>
          <p:cNvPr id="5" name="Shape 2"/>
          <p:cNvSpPr/>
          <p:nvPr/>
        </p:nvSpPr>
        <p:spPr>
          <a:xfrm>
            <a:off x="6967061" y="2275403"/>
            <a:ext cx="863560" cy="30480"/>
          </a:xfrm>
          <a:prstGeom prst="roundRect">
            <a:avLst>
              <a:gd name="adj" fmla="val 339996"/>
            </a:avLst>
          </a:prstGeom>
          <a:solidFill>
            <a:srgbClr val="922022"/>
          </a:solidFill>
          <a:ln/>
        </p:spPr>
      </p:sp>
      <p:sp>
        <p:nvSpPr>
          <p:cNvPr id="6" name="Shape 3"/>
          <p:cNvSpPr/>
          <p:nvPr/>
        </p:nvSpPr>
        <p:spPr>
          <a:xfrm>
            <a:off x="6442472" y="2013109"/>
            <a:ext cx="555069" cy="555069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62023" y="2126099"/>
            <a:ext cx="1158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8076962" y="1982272"/>
            <a:ext cx="2741533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Object Detection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8076962" y="2472928"/>
            <a:ext cx="5689878" cy="789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Expand features to include real-time object detection for safer navigation.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967061" y="4295537"/>
            <a:ext cx="863560" cy="30480"/>
          </a:xfrm>
          <a:prstGeom prst="roundRect">
            <a:avLst>
              <a:gd name="adj" fmla="val 339996"/>
            </a:avLst>
          </a:prstGeom>
          <a:solidFill>
            <a:srgbClr val="922022"/>
          </a:solidFill>
          <a:ln/>
        </p:spPr>
      </p:sp>
      <p:sp>
        <p:nvSpPr>
          <p:cNvPr id="11" name="Shape 8"/>
          <p:cNvSpPr/>
          <p:nvPr/>
        </p:nvSpPr>
        <p:spPr>
          <a:xfrm>
            <a:off x="6442472" y="4033242"/>
            <a:ext cx="555069" cy="555069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30472" y="4146232"/>
            <a:ext cx="178951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8076962" y="4002405"/>
            <a:ext cx="2802493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Multi-language Support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8076962" y="4493062"/>
            <a:ext cx="5689878" cy="789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 support for multiple languages to enhance accessibility for a wider user base.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967061" y="6315670"/>
            <a:ext cx="863560" cy="30480"/>
          </a:xfrm>
          <a:prstGeom prst="roundRect">
            <a:avLst>
              <a:gd name="adj" fmla="val 339996"/>
            </a:avLst>
          </a:prstGeom>
          <a:solidFill>
            <a:srgbClr val="922022"/>
          </a:solidFill>
          <a:ln/>
        </p:spPr>
      </p:sp>
      <p:sp>
        <p:nvSpPr>
          <p:cNvPr id="16" name="Shape 13"/>
          <p:cNvSpPr/>
          <p:nvPr/>
        </p:nvSpPr>
        <p:spPr>
          <a:xfrm>
            <a:off x="6442472" y="6053376"/>
            <a:ext cx="555069" cy="555069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633805" y="6166366"/>
            <a:ext cx="172403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8076962" y="6022538"/>
            <a:ext cx="2741533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Wearable Integration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8076962" y="6513195"/>
            <a:ext cx="5689878" cy="789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 VisionAssist with wearable devices for seamless and convenient assistance.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489</Words>
  <Application>Microsoft Office PowerPoint</Application>
  <PresentationFormat>Custom</PresentationFormat>
  <Paragraphs>82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Arial</vt:lpstr>
      <vt:lpstr>Barlow Bold</vt:lpstr>
      <vt:lpstr>Barlow Medium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Joydeb Pal</cp:lastModifiedBy>
  <cp:revision>3</cp:revision>
  <dcterms:created xsi:type="dcterms:W3CDTF">2024-11-30T11:11:21Z</dcterms:created>
  <dcterms:modified xsi:type="dcterms:W3CDTF">2024-11-30T16:05:30Z</dcterms:modified>
</cp:coreProperties>
</file>